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5a12cb58d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5a12cb58d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5a12cb58d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5a12cb58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65a12cb58d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65a12cb58d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65a12cb58d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65a12cb58d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65a12cb5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65a12cb5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5a12cb58d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5a12cb58d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5a12cb58d_0_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5a12cb58d_0_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5a12cb58d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5a12cb58d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65a12cb58d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65a12cb58d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5a12cb58d_0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5a12cb58d_0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5a12cb58d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5a12cb58d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5a12cb58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5a12cb58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Relationship Id="rId4" Type="http://schemas.openxmlformats.org/officeDocument/2006/relationships/image" Target="../media/image8.jpg"/><Relationship Id="rId5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Weiterentwicklung einer Augmented Reality Applikation zur Demonstration von Pharmazeutischen Wirkprinzipien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Modus		Information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 rotWithShape="1">
          <a:blip r:embed="rId3">
            <a:alphaModFix/>
          </a:blip>
          <a:srcRect b="21393" l="30560" r="30083" t="26198"/>
          <a:stretch/>
        </p:blipFill>
        <p:spPr>
          <a:xfrm>
            <a:off x="4005475" y="1276725"/>
            <a:ext cx="4606349" cy="345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Bilderkennung Quiz</a:t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 rotWithShape="1">
          <a:blip r:embed="rId3">
            <a:alphaModFix/>
          </a:blip>
          <a:srcRect b="39484" l="15746" r="18558" t="13425"/>
          <a:stretch/>
        </p:blipFill>
        <p:spPr>
          <a:xfrm>
            <a:off x="991975" y="1551175"/>
            <a:ext cx="7160050" cy="28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Bilderkennung Observation</a:t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 rotWithShape="1">
          <a:blip r:embed="rId3">
            <a:alphaModFix/>
          </a:blip>
          <a:srcRect b="39217" l="15646" r="24794" t="13961"/>
          <a:stretch/>
        </p:blipFill>
        <p:spPr>
          <a:xfrm>
            <a:off x="991975" y="1551175"/>
            <a:ext cx="6528254" cy="288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 Mobile Applikation</a:t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550" y="661263"/>
            <a:ext cx="286573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Bisherige Version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6678" y="1302341"/>
            <a:ext cx="4513476" cy="253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450" y="1337363"/>
            <a:ext cx="2816026" cy="246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Problematik der bisherigen Version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Von QR-Code abhängig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Wenig AR Interaktionen möglich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Nicht Intuitiv genug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Ziel der Weiterentwicklung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Von QR-Code abhängig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Wenig AR Interaktionen möglich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Nicht Intuitiv genug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Bilderkennung (Erkennung der Verpackung)</a:t>
            </a:r>
            <a:endParaRPr/>
          </a:p>
        </p:txBody>
      </p:sp>
      <p:cxnSp>
        <p:nvCxnSpPr>
          <p:cNvPr id="79" name="Google Shape;79;p16"/>
          <p:cNvCxnSpPr/>
          <p:nvPr/>
        </p:nvCxnSpPr>
        <p:spPr>
          <a:xfrm flipH="1" rot="10800000">
            <a:off x="428975" y="1316850"/>
            <a:ext cx="2846100" cy="100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Ziel der Weiterentwicklung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Von QR-Code abhängig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Wenig AR Interaktionen möglich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Nicht Intuitiv genug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Bilderkennung (Erkennung der Verpackung)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Einsatz von Gestik, Sprachbefehlen sowie Virtuellen Buttons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86" name="Google Shape;86;p17"/>
          <p:cNvCxnSpPr/>
          <p:nvPr/>
        </p:nvCxnSpPr>
        <p:spPr>
          <a:xfrm flipH="1" rot="10800000">
            <a:off x="428975" y="1316850"/>
            <a:ext cx="2846100" cy="100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7"/>
          <p:cNvCxnSpPr/>
          <p:nvPr/>
        </p:nvCxnSpPr>
        <p:spPr>
          <a:xfrm flipH="1" rot="10800000">
            <a:off x="428975" y="1642050"/>
            <a:ext cx="2846100" cy="100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Ziel der Weiterentwicklung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Von QR-Code abhängig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Wenig AR Interaktionen möglich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Nicht Intuitiv genug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Bilderkennung (Erkennung der Verpackung)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Einsatz von Gestik, Sprachbefehlen sowie Virtuellen Buttons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Einfaches Layout das selbsterklärend aber eindrucksvoll ist</a:t>
            </a:r>
            <a:endParaRPr/>
          </a:p>
        </p:txBody>
      </p:sp>
      <p:cxnSp>
        <p:nvCxnSpPr>
          <p:cNvPr id="94" name="Google Shape;94;p18"/>
          <p:cNvCxnSpPr/>
          <p:nvPr/>
        </p:nvCxnSpPr>
        <p:spPr>
          <a:xfrm flipH="1" rot="10800000">
            <a:off x="428975" y="1316850"/>
            <a:ext cx="2846100" cy="100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8"/>
          <p:cNvCxnSpPr/>
          <p:nvPr/>
        </p:nvCxnSpPr>
        <p:spPr>
          <a:xfrm flipH="1" rot="10800000">
            <a:off x="428975" y="1642050"/>
            <a:ext cx="2846100" cy="100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8"/>
          <p:cNvCxnSpPr/>
          <p:nvPr/>
        </p:nvCxnSpPr>
        <p:spPr>
          <a:xfrm flipH="1" rot="10800000">
            <a:off x="428975" y="1967250"/>
            <a:ext cx="2846100" cy="100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Bilderkennung	Vuforia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4825" y="1152475"/>
            <a:ext cx="1963921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Bilderkennung	Vuforia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4825" y="1152475"/>
            <a:ext cx="1963921" cy="341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0967" y="1152475"/>
            <a:ext cx="2874834" cy="3416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20"/>
          <p:cNvCxnSpPr/>
          <p:nvPr/>
        </p:nvCxnSpPr>
        <p:spPr>
          <a:xfrm>
            <a:off x="3478475" y="2760825"/>
            <a:ext cx="1148700" cy="102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Bilderkennung	Vuforia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330075"/>
            <a:ext cx="2525546" cy="144535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21"/>
          <p:cNvCxnSpPr/>
          <p:nvPr/>
        </p:nvCxnSpPr>
        <p:spPr>
          <a:xfrm>
            <a:off x="3478475" y="2760825"/>
            <a:ext cx="1148700" cy="102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4650" y="1678388"/>
            <a:ext cx="2287149" cy="30495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79200" y="1678385"/>
            <a:ext cx="2287149" cy="304955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21"/>
          <p:cNvCxnSpPr/>
          <p:nvPr/>
        </p:nvCxnSpPr>
        <p:spPr>
          <a:xfrm>
            <a:off x="2522975" y="3929800"/>
            <a:ext cx="1148700" cy="102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21"/>
          <p:cNvCxnSpPr/>
          <p:nvPr/>
        </p:nvCxnSpPr>
        <p:spPr>
          <a:xfrm>
            <a:off x="5338625" y="3929800"/>
            <a:ext cx="1148700" cy="10200"/>
          </a:xfrm>
          <a:prstGeom prst="straightConnector1">
            <a:avLst/>
          </a:prstGeom>
          <a:noFill/>
          <a:ln cap="flat" cmpd="sng" w="76200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